
<file path=[Content_Types].xml><?xml version="1.0" encoding="utf-8"?>
<Types xmlns="http://schemas.openxmlformats.org/package/2006/content-types">
  <Override PartName="/docProps/app.xml" ContentType="application/vnd.openxmlformats-officedocument.extended-properties+xml"/>
  <Override PartName="/docProps/core.xml" ContentType="application/vnd.openxmlformats-package.core-properties+xml"/>
  <Override PartName="/_rels/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11.png" ContentType="image/png"/>
  <Override PartName="/ppt/media/image1.jpeg" ContentType="image/jpeg"/>
  <Override PartName="/ppt/media/image3.png" ContentType="image/png"/>
  <Override PartName="/ppt/media/image8.png" ContentType="image/png"/>
  <Override PartName="/ppt/media/image23.png" ContentType="image/png"/>
  <Override PartName="/ppt/media/image4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media/image6.png" ContentType="image/png"/>
  <Override PartName="/ppt/media/image21.png" ContentType="image/png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0" y="5806440"/>
            <a:ext cx="10078200" cy="175284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0"/>
            <a:ext cx="10075320" cy="940320"/>
          </a:xfrm>
          <a:prstGeom prst="rect">
            <a:avLst/>
          </a:prstGeom>
          <a:gradFill rotWithShape="0">
            <a:gsLst>
              <a:gs pos="0">
                <a:srgbClr val="dff2fc"/>
              </a:gs>
              <a:gs pos="100000">
                <a:srgbClr val="009bdd"/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0" y="6620400"/>
            <a:ext cx="10075320" cy="940320"/>
          </a:xfrm>
          <a:prstGeom prst="rect">
            <a:avLst/>
          </a:prstGeom>
          <a:gradFill rotWithShape="0">
            <a:gsLst>
              <a:gs pos="0">
                <a:srgbClr val="dff2fc"/>
              </a:gs>
              <a:gs pos="100000">
                <a:srgbClr val="009bdd"/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PlaceHolder 3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0" y="234108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6699"/>
                </a:solidFill>
                <a:latin typeface="Arial"/>
                <a:ea typeface="DejaVu Sans"/>
              </a:rPr>
              <a:t>License Plate Recognition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2327760" y="3619080"/>
            <a:ext cx="5463000" cy="44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電子三甲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105360046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蕭賢傑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4261680" y="285120"/>
            <a:ext cx="155484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train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rcRect l="0" t="36535" r="54774" b="42481"/>
          <a:stretch/>
        </p:blipFill>
        <p:spPr>
          <a:xfrm>
            <a:off x="288360" y="1189080"/>
            <a:ext cx="9117000" cy="2376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4261680" y="285120"/>
            <a:ext cx="155484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predict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rcRect l="0" t="27955" r="57281" b="2695"/>
          <a:stretch/>
        </p:blipFill>
        <p:spPr>
          <a:xfrm>
            <a:off x="358560" y="1097280"/>
            <a:ext cx="5706720" cy="5211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4261680" y="285120"/>
            <a:ext cx="155484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output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1"/>
          <a:srcRect l="0" t="47255" r="66774" b="5967"/>
          <a:stretch/>
        </p:blipFill>
        <p:spPr>
          <a:xfrm>
            <a:off x="274320" y="1097280"/>
            <a:ext cx="6465600" cy="5120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504000" y="205920"/>
            <a:ext cx="9070200" cy="82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History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/>
          <a:srcRect l="33441" t="20938" r="25728" b="3262"/>
          <a:stretch/>
        </p:blipFill>
        <p:spPr>
          <a:xfrm>
            <a:off x="2469240" y="1097280"/>
            <a:ext cx="5211360" cy="5442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4261680" y="285120"/>
            <a:ext cx="155484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2"/>
          <p:cNvSpPr/>
          <p:nvPr/>
        </p:nvSpPr>
        <p:spPr>
          <a:xfrm>
            <a:off x="1005840" y="3291840"/>
            <a:ext cx="8229240" cy="127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8000" spc="-1" strike="noStrike">
                <a:latin typeface="Arial"/>
              </a:rPr>
              <a:t>Plate Recognition</a:t>
            </a:r>
            <a:endParaRPr b="0" lang="en-US" sz="80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4261680" y="285120"/>
            <a:ext cx="155484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import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rcRect l="0" t="16119" r="57356" b="37102"/>
          <a:stretch/>
        </p:blipFill>
        <p:spPr>
          <a:xfrm>
            <a:off x="366120" y="1097640"/>
            <a:ext cx="8446680" cy="5211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4261680" y="285120"/>
            <a:ext cx="155484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Session setup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"/>
          <a:srcRect l="0" t="55545" r="55634" b="34761"/>
          <a:stretch/>
        </p:blipFill>
        <p:spPr>
          <a:xfrm>
            <a:off x="375120" y="1280520"/>
            <a:ext cx="8944920" cy="109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4261680" y="285120"/>
            <a:ext cx="155484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parameters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1"/>
          <a:srcRect l="0" t="32448" r="68713" b="22387"/>
          <a:stretch/>
        </p:blipFill>
        <p:spPr>
          <a:xfrm>
            <a:off x="182880" y="1097280"/>
            <a:ext cx="6530760" cy="5303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4261680" y="285120"/>
            <a:ext cx="155484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functions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1"/>
          <a:srcRect l="0" t="23675" r="62177" b="0"/>
          <a:stretch/>
        </p:blipFill>
        <p:spPr>
          <a:xfrm>
            <a:off x="303480" y="1097280"/>
            <a:ext cx="4590360" cy="5211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4261680" y="285120"/>
            <a:ext cx="155484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functions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1"/>
          <a:srcRect l="0" t="14975" r="55108" b="0"/>
          <a:stretch/>
        </p:blipFill>
        <p:spPr>
          <a:xfrm>
            <a:off x="365760" y="1097280"/>
            <a:ext cx="5062680" cy="5394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4261680" y="285120"/>
            <a:ext cx="155484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2"/>
          <p:cNvSpPr/>
          <p:nvPr/>
        </p:nvSpPr>
        <p:spPr>
          <a:xfrm>
            <a:off x="1097280" y="3291840"/>
            <a:ext cx="7954920" cy="127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8000" spc="-1" strike="noStrike">
                <a:latin typeface="Arial"/>
              </a:rPr>
              <a:t>Object Decection</a:t>
            </a:r>
            <a:endParaRPr b="0" lang="en-US" sz="80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4261680" y="285120"/>
            <a:ext cx="155484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functions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1"/>
          <a:srcRect l="0" t="16140" r="55256" b="0"/>
          <a:stretch/>
        </p:blipFill>
        <p:spPr>
          <a:xfrm>
            <a:off x="274320" y="1005840"/>
            <a:ext cx="5120280" cy="5398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4261680" y="285120"/>
            <a:ext cx="155484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functions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1"/>
          <a:srcRect l="0" t="16283" r="56524" b="9526"/>
          <a:stretch/>
        </p:blipFill>
        <p:spPr>
          <a:xfrm>
            <a:off x="457200" y="1188720"/>
            <a:ext cx="5524560" cy="5303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4261680" y="285120"/>
            <a:ext cx="155484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Load train data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rcRect l="0" t="51591" r="55545" b="37102"/>
          <a:stretch/>
        </p:blipFill>
        <p:spPr>
          <a:xfrm>
            <a:off x="366120" y="1280520"/>
            <a:ext cx="8962560" cy="1279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4261680" y="285120"/>
            <a:ext cx="155484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1"/>
          <a:srcRect l="0" t="19587" r="54687" b="0"/>
          <a:stretch/>
        </p:blipFill>
        <p:spPr>
          <a:xfrm>
            <a:off x="274320" y="1201680"/>
            <a:ext cx="5298840" cy="5290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4261680" y="285120"/>
            <a:ext cx="155484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1"/>
          <a:srcRect l="0" t="16773" r="55445" b="23549"/>
          <a:stretch/>
        </p:blipFill>
        <p:spPr>
          <a:xfrm>
            <a:off x="447480" y="1097640"/>
            <a:ext cx="6917400" cy="5211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4261680" y="285120"/>
            <a:ext cx="155484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1"/>
          <a:srcRect l="31039" t="27878" r="26317" b="10835"/>
          <a:stretch/>
        </p:blipFill>
        <p:spPr>
          <a:xfrm>
            <a:off x="457200" y="1097280"/>
            <a:ext cx="6559560" cy="5303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4261680" y="285120"/>
            <a:ext cx="155484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train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1"/>
          <a:srcRect l="0" t="38635" r="55319" b="41991"/>
          <a:stretch/>
        </p:blipFill>
        <p:spPr>
          <a:xfrm>
            <a:off x="457200" y="1189080"/>
            <a:ext cx="8631360" cy="2102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4261680" y="285120"/>
            <a:ext cx="155484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predict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rcRect l="0" t="17414" r="63862" b="6786"/>
          <a:stretch/>
        </p:blipFill>
        <p:spPr>
          <a:xfrm>
            <a:off x="457200" y="1097640"/>
            <a:ext cx="4480200" cy="5287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4261680" y="285120"/>
            <a:ext cx="155484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output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rcRect l="0" t="47300" r="65992" b="4308"/>
          <a:stretch/>
        </p:blipFill>
        <p:spPr>
          <a:xfrm>
            <a:off x="413640" y="1188720"/>
            <a:ext cx="6397200" cy="5120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504000" y="205920"/>
            <a:ext cx="9070200" cy="82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History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1"/>
          <a:srcRect l="28781" t="9351" r="23134" b="3"/>
          <a:stretch/>
        </p:blipFill>
        <p:spPr>
          <a:xfrm>
            <a:off x="2468880" y="1170000"/>
            <a:ext cx="4845600" cy="5139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4261680" y="285120"/>
            <a:ext cx="155484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Generator train.txt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rcRect l="0" t="14506" r="54638" b="25816"/>
          <a:stretch/>
        </p:blipFill>
        <p:spPr>
          <a:xfrm>
            <a:off x="91800" y="1097640"/>
            <a:ext cx="7405920" cy="5480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504000" y="205920"/>
            <a:ext cx="9070200" cy="82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改進方式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1645920" y="2560320"/>
            <a:ext cx="6356520" cy="21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1.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將較無法辨識的圖片刪除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2.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加入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Dropout, BatchNormalization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等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3.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嘗試使用不同的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Optimizer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4261680" y="285120"/>
            <a:ext cx="155484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import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1"/>
          <a:srcRect l="1128" t="15941" r="57138" b="50177"/>
          <a:stretch/>
        </p:blipFill>
        <p:spPr>
          <a:xfrm>
            <a:off x="221760" y="1097640"/>
            <a:ext cx="9013320" cy="4114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4261680" y="285120"/>
            <a:ext cx="155484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Session setup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88" name="" descr=""/>
          <p:cNvPicPr/>
          <p:nvPr/>
        </p:nvPicPr>
        <p:blipFill>
          <a:blip r:embed="rId1"/>
          <a:srcRect l="1549" t="49883" r="55809" b="40420"/>
          <a:stretch/>
        </p:blipFill>
        <p:spPr>
          <a:xfrm>
            <a:off x="274680" y="1280520"/>
            <a:ext cx="8597160" cy="109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4261680" y="285120"/>
            <a:ext cx="155484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parameters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rcRect l="1234" t="60000" r="57937" b="14177"/>
          <a:stretch/>
        </p:blipFill>
        <p:spPr>
          <a:xfrm>
            <a:off x="274320" y="1280160"/>
            <a:ext cx="8745120" cy="3108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4261680" y="285120"/>
            <a:ext cx="155484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functions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rcRect l="581" t="14520" r="55870" b="3230"/>
          <a:stretch/>
        </p:blipFill>
        <p:spPr>
          <a:xfrm>
            <a:off x="366120" y="1188720"/>
            <a:ext cx="4991040" cy="5303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4261680" y="285120"/>
            <a:ext cx="155484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Create model &amp; callback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rcRect l="984" t="21872" r="65443" b="7167"/>
          <a:stretch/>
        </p:blipFill>
        <p:spPr>
          <a:xfrm>
            <a:off x="365760" y="1280160"/>
            <a:ext cx="4205880" cy="5001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4261680" y="285120"/>
            <a:ext cx="155484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Create model &amp; callback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1"/>
          <a:srcRect l="0" t="18464" r="55150" b="5736"/>
          <a:stretch/>
        </p:blipFill>
        <p:spPr>
          <a:xfrm>
            <a:off x="326520" y="1097280"/>
            <a:ext cx="5673960" cy="5394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2019-04-23T22:11:35Z</dcterms:created>
  <dc:creator/>
  <dc:description/>
  <dc:language>en-US</dc:language>
  <cp:lastModifiedBy/>
  <dcterms:modified xsi:type="dcterms:W3CDTF">2019-06-20T00:48:28Z</dcterms:modified>
  <cp:revision>11</cp:revision>
  <dc:subject/>
  <dc:title>Blue Curve</dc:title>
</cp:coreProperties>
</file>